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9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92C35-51F4-2840-BED2-EB613CB38E24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87D43-EE0E-764F-B920-63B940F5CB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92C35-51F4-2840-BED2-EB613CB38E24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87D43-EE0E-764F-B920-63B940F5CB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92C35-51F4-2840-BED2-EB613CB38E24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87D43-EE0E-764F-B920-63B940F5CB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92C35-51F4-2840-BED2-EB613CB38E24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87D43-EE0E-764F-B920-63B940F5CB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92C35-51F4-2840-BED2-EB613CB38E24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87D43-EE0E-764F-B920-63B940F5CB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92C35-51F4-2840-BED2-EB613CB38E24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87D43-EE0E-764F-B920-63B940F5CB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92C35-51F4-2840-BED2-EB613CB38E24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87D43-EE0E-764F-B920-63B940F5CB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92C35-51F4-2840-BED2-EB613CB38E24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87D43-EE0E-764F-B920-63B940F5CB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92C35-51F4-2840-BED2-EB613CB38E24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87D43-EE0E-764F-B920-63B940F5CB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92C35-51F4-2840-BED2-EB613CB38E24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87D43-EE0E-764F-B920-63B940F5CB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92C35-51F4-2840-BED2-EB613CB38E24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87D43-EE0E-764F-B920-63B940F5CB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33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92C35-51F4-2840-BED2-EB613CB38E24}" type="datetimeFigureOut">
              <a:rPr lang="en-US" smtClean="0"/>
              <a:pPr/>
              <a:t>10/25/10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87D43-EE0E-764F-B920-63B940F5CBB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65437"/>
            <a:ext cx="7772400" cy="1470025"/>
          </a:xfrm>
        </p:spPr>
        <p:txBody>
          <a:bodyPr/>
          <a:lstStyle/>
          <a:p>
            <a:r>
              <a:rPr lang="en-US" dirty="0" smtClean="0"/>
              <a:t>Business Vocabulary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By:  Ms. Steele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9645" y="213246"/>
            <a:ext cx="2641600" cy="3086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427" y="4764135"/>
            <a:ext cx="2604979" cy="17493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0240" y="3886200"/>
            <a:ext cx="2017099" cy="28239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439"/>
            <a:ext cx="8229600" cy="1143000"/>
          </a:xfrm>
        </p:spPr>
        <p:txBody>
          <a:bodyPr/>
          <a:lstStyle/>
          <a:p>
            <a:r>
              <a:rPr lang="en-US" dirty="0" smtClean="0"/>
              <a:t>A Business…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99792" y="5849818"/>
            <a:ext cx="4161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*</a:t>
            </a:r>
            <a:r>
              <a:rPr lang="en-US" sz="2400" dirty="0" smtClean="0"/>
              <a:t> creates a product or a service.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8011" y="146332"/>
            <a:ext cx="1691964" cy="19510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126" y="1743878"/>
            <a:ext cx="2463800" cy="330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7467"/>
            <a:ext cx="1143000" cy="1143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9002" y="5045878"/>
            <a:ext cx="2424998" cy="1607879"/>
          </a:xfrm>
          <a:prstGeom prst="rect">
            <a:avLst/>
          </a:prstGeom>
        </p:spPr>
      </p:pic>
      <p:pic>
        <p:nvPicPr>
          <p:cNvPr id="11" name="Picture 10" descr="Screen shot 2010-10-23 at 8.44.36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7328" y="2293325"/>
            <a:ext cx="2670683" cy="22278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Product…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875" y="210466"/>
            <a:ext cx="2411437" cy="1806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9866" y="3688539"/>
            <a:ext cx="2006934" cy="28609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5448" y="274638"/>
            <a:ext cx="1904486" cy="25524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499" y="1417638"/>
            <a:ext cx="3276600" cy="1828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1875" y="3641986"/>
            <a:ext cx="2591065" cy="259106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69816" y="4215112"/>
            <a:ext cx="2920090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is any item or thing</a:t>
            </a:r>
          </a:p>
          <a:p>
            <a:r>
              <a:rPr lang="en-US" sz="2400" dirty="0" smtClean="0"/>
              <a:t>that a business makes</a:t>
            </a:r>
          </a:p>
          <a:p>
            <a:r>
              <a:rPr lang="en-US" sz="2400" dirty="0" smtClean="0"/>
              <a:t>to sell.</a:t>
            </a: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Service…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4677" y="1604226"/>
            <a:ext cx="2146863" cy="16886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5598" y="4658353"/>
            <a:ext cx="2549930" cy="19099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028" y="22846"/>
            <a:ext cx="1841500" cy="2425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88253"/>
            <a:ext cx="1777390" cy="23729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3365" y="2747023"/>
            <a:ext cx="1512163" cy="15740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4428779"/>
            <a:ext cx="2249679" cy="19684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78244" y="1417638"/>
            <a:ext cx="2062480" cy="19119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5633" y="2622337"/>
            <a:ext cx="1888957" cy="14146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979172" y="3720883"/>
            <a:ext cx="3366426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work done by one person</a:t>
            </a:r>
          </a:p>
          <a:p>
            <a:r>
              <a:rPr lang="en-US" sz="2400" dirty="0" smtClean="0"/>
              <a:t>or a group of people for</a:t>
            </a:r>
          </a:p>
          <a:p>
            <a:r>
              <a:rPr lang="en-US" sz="2400" dirty="0" smtClean="0"/>
              <a:t>another person!</a:t>
            </a: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83536" y="5295909"/>
            <a:ext cx="4394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is when a business makes money!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112" y="1621195"/>
            <a:ext cx="2352538" cy="29962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725" y="357188"/>
            <a:ext cx="2120900" cy="2120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52667"/>
            <a:ext cx="2528872" cy="16828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6076" y="4912132"/>
            <a:ext cx="2132549" cy="14504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3261422"/>
            <a:ext cx="2203783" cy="16507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Expenses…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4005" y="6038958"/>
            <a:ext cx="6231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-</a:t>
            </a:r>
            <a:r>
              <a:rPr lang="en-US" sz="2400" dirty="0" smtClean="0"/>
              <a:t>the amount of money it takes to run a business.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049" y="1404684"/>
            <a:ext cx="2413000" cy="3378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651" y="133807"/>
            <a:ext cx="2590800" cy="3136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3631" y="3697390"/>
            <a:ext cx="2123169" cy="21709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005" y="2390356"/>
            <a:ext cx="2984500" cy="2717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005" y="133807"/>
            <a:ext cx="3009900" cy="19939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Profit…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29628" y="5282399"/>
            <a:ext cx="7237879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is what a business wants to have happen.  It’s when they</a:t>
            </a:r>
          </a:p>
          <a:p>
            <a:r>
              <a:rPr lang="en-US" sz="2400" dirty="0" smtClean="0"/>
              <a:t>make MORE money than it costs to make their product</a:t>
            </a:r>
          </a:p>
          <a:p>
            <a:r>
              <a:rPr lang="en-US" sz="2400" dirty="0" smtClean="0"/>
              <a:t>or provide their service!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8579" y="274638"/>
            <a:ext cx="2311842" cy="23051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805871"/>
            <a:ext cx="2724626" cy="17739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4017" y="1304408"/>
            <a:ext cx="1327586" cy="12754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6100" y="2831299"/>
            <a:ext cx="1910700" cy="2451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6695" y="2741943"/>
            <a:ext cx="1828800" cy="24511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2791" y="2741943"/>
            <a:ext cx="1803400" cy="2489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Loss…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86280" y="5120280"/>
            <a:ext cx="649694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is what a business does NOT want to have happen.  </a:t>
            </a:r>
          </a:p>
          <a:p>
            <a:r>
              <a:rPr lang="en-US" sz="2400" dirty="0" smtClean="0"/>
              <a:t>It is when it costs MORE to make their product or</a:t>
            </a:r>
          </a:p>
          <a:p>
            <a:r>
              <a:rPr lang="en-US" sz="2400" dirty="0" smtClean="0"/>
              <a:t>produce their service than they get when they sell</a:t>
            </a:r>
          </a:p>
          <a:p>
            <a:r>
              <a:rPr lang="en-US" sz="2400" dirty="0" smtClean="0"/>
              <a:t>it!  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92" y="2673060"/>
            <a:ext cx="3007287" cy="17432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398" y="274638"/>
            <a:ext cx="2294402" cy="15268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7760" y="2369436"/>
            <a:ext cx="2110921" cy="12434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475" y="274638"/>
            <a:ext cx="2200016" cy="20947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8443" y="1801458"/>
            <a:ext cx="2568605" cy="21597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2501848" cy="4708525"/>
          </a:xfrm>
        </p:spPr>
        <p:txBody>
          <a:bodyPr>
            <a:normAutofit/>
          </a:bodyPr>
          <a:lstStyle/>
          <a:p>
            <a:r>
              <a:rPr lang="en-US" dirty="0" smtClean="0"/>
              <a:t>revenue</a:t>
            </a:r>
          </a:p>
          <a:p>
            <a:r>
              <a:rPr lang="en-US" dirty="0" smtClean="0"/>
              <a:t>expenses</a:t>
            </a:r>
          </a:p>
          <a:p>
            <a:r>
              <a:rPr lang="en-US" dirty="0" smtClean="0"/>
              <a:t>business</a:t>
            </a:r>
          </a:p>
          <a:p>
            <a:r>
              <a:rPr lang="en-US" dirty="0" smtClean="0"/>
              <a:t>loss</a:t>
            </a:r>
          </a:p>
          <a:p>
            <a:r>
              <a:rPr lang="en-US" dirty="0" smtClean="0"/>
              <a:t>profit</a:t>
            </a:r>
          </a:p>
          <a:p>
            <a:r>
              <a:rPr lang="en-US" dirty="0" smtClean="0"/>
              <a:t>service</a:t>
            </a:r>
          </a:p>
          <a:p>
            <a:r>
              <a:rPr lang="en-US" dirty="0" smtClean="0"/>
              <a:t>product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74034" y="1417638"/>
            <a:ext cx="528473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*when it costs more to make something than to sell it!</a:t>
            </a:r>
          </a:p>
          <a:p>
            <a:endParaRPr lang="en-US" sz="2000" dirty="0" smtClean="0"/>
          </a:p>
          <a:p>
            <a:r>
              <a:rPr lang="en-US" sz="2000" dirty="0" smtClean="0"/>
              <a:t>*any item or thing that a </a:t>
            </a:r>
            <a:r>
              <a:rPr lang="en-US" sz="2000" dirty="0" smtClean="0"/>
              <a:t>business makes to sell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*when a business makes money</a:t>
            </a:r>
          </a:p>
          <a:p>
            <a:endParaRPr lang="en-US" sz="2000" dirty="0" smtClean="0"/>
          </a:p>
          <a:p>
            <a:r>
              <a:rPr lang="en-US" sz="2000" dirty="0" smtClean="0"/>
              <a:t>*something done by someone for </a:t>
            </a:r>
            <a:r>
              <a:rPr lang="en-US" sz="2000" smtClean="0"/>
              <a:t>someone </a:t>
            </a:r>
            <a:r>
              <a:rPr lang="en-US" sz="2000" smtClean="0"/>
              <a:t>else</a:t>
            </a:r>
          </a:p>
          <a:p>
            <a:endParaRPr lang="en-US" sz="2000" dirty="0" smtClean="0"/>
          </a:p>
          <a:p>
            <a:r>
              <a:rPr lang="en-US" sz="2000" dirty="0" smtClean="0"/>
              <a:t>*money</a:t>
            </a:r>
          </a:p>
          <a:p>
            <a:endParaRPr lang="en-US" sz="2000" dirty="0" smtClean="0"/>
          </a:p>
          <a:p>
            <a:r>
              <a:rPr lang="en-US" sz="2000" dirty="0"/>
              <a:t>*</a:t>
            </a:r>
            <a:r>
              <a:rPr lang="en-US" sz="2000" dirty="0" smtClean="0"/>
              <a:t>what it costs to operate a business</a:t>
            </a:r>
          </a:p>
          <a:p>
            <a:endParaRPr lang="en-US" sz="2000" dirty="0" smtClean="0"/>
          </a:p>
          <a:p>
            <a:r>
              <a:rPr lang="en-US" sz="2000" dirty="0" smtClean="0"/>
              <a:t>*creating and selling a good or a service.</a:t>
            </a:r>
          </a:p>
          <a:p>
            <a:r>
              <a:rPr lang="en-US" sz="2000" dirty="0" smtClean="0"/>
              <a:t>  </a:t>
            </a:r>
          </a:p>
          <a:p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205</Words>
  <Application>Microsoft Macintosh PowerPoint</Application>
  <PresentationFormat>On-screen Show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Business Vocabulary</vt:lpstr>
      <vt:lpstr>A Business…</vt:lpstr>
      <vt:lpstr>A Product…</vt:lpstr>
      <vt:lpstr>A Service…</vt:lpstr>
      <vt:lpstr>Revenue…</vt:lpstr>
      <vt:lpstr>Expenses…</vt:lpstr>
      <vt:lpstr>Profit…</vt:lpstr>
      <vt:lpstr>Loss…</vt:lpstr>
      <vt:lpstr>Business Vocabulary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Vocabulary</dc:title>
  <dc:creator>Paula Steele</dc:creator>
  <cp:lastModifiedBy>Paula Steele</cp:lastModifiedBy>
  <cp:revision>16</cp:revision>
  <dcterms:created xsi:type="dcterms:W3CDTF">2010-10-25T20:37:34Z</dcterms:created>
  <dcterms:modified xsi:type="dcterms:W3CDTF">2010-10-25T20:39:09Z</dcterms:modified>
</cp:coreProperties>
</file>